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6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805" r:id="rId3"/>
    <p:sldMasterId id="2147483815" r:id="rId4"/>
    <p:sldMasterId id="2147483744" r:id="rId5"/>
    <p:sldMasterId id="2147483825" r:id="rId6"/>
    <p:sldMasterId id="2147483837" r:id="rId7"/>
  </p:sldMasterIdLst>
  <p:sldIdLst>
    <p:sldId id="271" r:id="rId8"/>
    <p:sldId id="272" r:id="rId9"/>
    <p:sldId id="273" r:id="rId10"/>
    <p:sldId id="274" r:id="rId11"/>
    <p:sldId id="275" r:id="rId12"/>
    <p:sldId id="277" r:id="rId13"/>
    <p:sldId id="29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C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77"/>
    <p:restoredTop sz="94682"/>
  </p:normalViewPr>
  <p:slideViewPr>
    <p:cSldViewPr snapToGrid="0" snapToObjects="1">
      <p:cViewPr varScale="1">
        <p:scale>
          <a:sx n="131" d="100"/>
          <a:sy n="131" d="100"/>
        </p:scale>
        <p:origin x="4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0C20418-FC2D-AB43-BE91-8CA182FC83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317365"/>
            <a:ext cx="12191999" cy="57975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 i="0" cap="all" baseline="0">
                <a:solidFill>
                  <a:srgbClr val="084438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 algn="ctr">
              <a:buNone/>
              <a:defRPr b="1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400" indent="0" algn="ctr">
              <a:buNone/>
              <a:defRPr b="1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600" indent="0" algn="ctr">
              <a:buNone/>
              <a:defRPr b="1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800" indent="0" algn="ctr">
              <a:buNone/>
              <a:defRPr b="1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HEADING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75C9BFB-9688-0C4A-9AE7-02FAF0D8A2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876800"/>
            <a:ext cx="12191999" cy="549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 cap="all" baseline="0">
                <a:solidFill>
                  <a:srgbClr val="084438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 algn="ctr">
              <a:buNone/>
              <a:defRPr sz="2400" b="0" i="0" cap="all" baseline="0">
                <a:solidFill>
                  <a:srgbClr val="084438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400" indent="0" algn="ctr">
              <a:buNone/>
              <a:defRPr sz="2400" b="0" i="0" cap="all" baseline="0">
                <a:solidFill>
                  <a:srgbClr val="084438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600" indent="0" algn="ctr">
              <a:buNone/>
              <a:defRPr sz="2400" b="0" i="0" cap="all" baseline="0">
                <a:solidFill>
                  <a:srgbClr val="084438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800" indent="0" algn="ctr">
              <a:buNone/>
              <a:defRPr sz="2400" b="0" i="0" cap="all" baseline="0">
                <a:solidFill>
                  <a:srgbClr val="084438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 err="1"/>
              <a:t>SuBhead</a:t>
            </a:r>
            <a:r>
              <a:rPr lang="en-US" dirty="0"/>
              <a:t> here</a:t>
            </a:r>
          </a:p>
        </p:txBody>
      </p:sp>
    </p:spTree>
    <p:extLst>
      <p:ext uri="{BB962C8B-B14F-4D97-AF65-F5344CB8AC3E}">
        <p14:creationId xmlns:p14="http://schemas.microsoft.com/office/powerpoint/2010/main" val="277593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322704"/>
            <a:ext cx="3932237" cy="1069975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32270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9268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7BB692-FDA9-844B-9172-03D047EFFA81}" type="datetimeFigureOut">
              <a:rPr lang="en-US" smtClean="0"/>
              <a:t>8/16/21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21B5C0-1B11-EC40-8782-8F9C69507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597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C286553-56A6-6644-B0D1-813D3D8D30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88485" y="6055678"/>
            <a:ext cx="7661275" cy="66992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600" b="1" i="0" cap="all" baseline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>
              <a:buNone/>
              <a:defRPr b="1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400" indent="0">
              <a:buNone/>
              <a:defRPr b="1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600" indent="0">
              <a:buNone/>
              <a:defRPr b="1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800" indent="0">
              <a:buNone/>
              <a:defRPr b="1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HEADER HERE</a:t>
            </a:r>
          </a:p>
        </p:txBody>
      </p:sp>
    </p:spTree>
    <p:extLst>
      <p:ext uri="{BB962C8B-B14F-4D97-AF65-F5344CB8AC3E}">
        <p14:creationId xmlns:p14="http://schemas.microsoft.com/office/powerpoint/2010/main" val="3095195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9724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27691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7BB692-FDA9-844B-9172-03D047EFFA81}" type="datetimeFigureOut">
              <a:rPr lang="en-US" smtClean="0"/>
              <a:t>8/16/21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21B5C0-1B11-EC40-8782-8F9C69507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5477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770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7BB692-FDA9-844B-9172-03D047EFFA81}" type="datetimeFigureOut">
              <a:rPr lang="en-US" smtClean="0"/>
              <a:t>8/16/21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21B5C0-1B11-EC40-8782-8F9C69507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958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58197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46170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7BB692-FDA9-844B-9172-03D047EFFA81}" type="datetimeFigureOut">
              <a:rPr lang="en-US" smtClean="0"/>
              <a:t>8/16/21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21B5C0-1B11-EC40-8782-8F9C69507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244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57594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57594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7BB692-FDA9-844B-9172-03D047EFFA81}" type="datetimeFigureOut">
              <a:rPr lang="en-US" smtClean="0"/>
              <a:t>8/16/21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21B5C0-1B11-EC40-8782-8F9C69507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267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58388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40779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58388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40779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7BB692-FDA9-844B-9172-03D047EFFA81}" type="datetimeFigureOut">
              <a:rPr lang="en-US" smtClean="0"/>
              <a:t>8/16/21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21B5C0-1B11-EC40-8782-8F9C69507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38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4640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7BB692-FDA9-844B-9172-03D047EFFA81}" type="datetimeFigureOut">
              <a:rPr lang="en-US" smtClean="0"/>
              <a:t>8/16/21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21B5C0-1B11-EC40-8782-8F9C69507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6853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79424"/>
            <a:ext cx="3932237" cy="1069975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479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549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7BB692-FDA9-844B-9172-03D047EFFA81}" type="datetimeFigureOut">
              <a:rPr lang="en-US" smtClean="0"/>
              <a:t>8/16/21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21B5C0-1B11-EC40-8782-8F9C69507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4942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28624"/>
            <a:ext cx="3932237" cy="1069975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4286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4986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7BB692-FDA9-844B-9172-03D047EFFA81}" type="datetimeFigureOut">
              <a:rPr lang="en-US" smtClean="0"/>
              <a:t>8/16/21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21B5C0-1B11-EC40-8782-8F9C69507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548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C286553-56A6-6644-B0D1-813D3D8D30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4325" y="223838"/>
            <a:ext cx="7661275" cy="669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i="0" cap="all" baseline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>
              <a:buNone/>
              <a:defRPr b="1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400" indent="0">
              <a:buNone/>
              <a:defRPr b="1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600" indent="0">
              <a:buNone/>
              <a:defRPr b="1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800" indent="0">
              <a:buNone/>
              <a:defRPr b="1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HEADER HERE</a:t>
            </a:r>
          </a:p>
        </p:txBody>
      </p:sp>
    </p:spTree>
    <p:extLst>
      <p:ext uri="{BB962C8B-B14F-4D97-AF65-F5344CB8AC3E}">
        <p14:creationId xmlns:p14="http://schemas.microsoft.com/office/powerpoint/2010/main" val="13000193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C286553-56A6-6644-B0D1-813D3D8D30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4325" y="223838"/>
            <a:ext cx="7661275" cy="669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i="0" cap="all" baseline="0">
                <a:solidFill>
                  <a:srgbClr val="003C1B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>
              <a:buNone/>
              <a:defRPr b="1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400" indent="0">
              <a:buNone/>
              <a:defRPr b="1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600" indent="0">
              <a:buNone/>
              <a:defRPr b="1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800" indent="0">
              <a:buNone/>
              <a:defRPr b="1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HEADER HERE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FC908F-6719-B24A-BE32-7F68BAC8BCED}"/>
              </a:ext>
            </a:extLst>
          </p:cNvPr>
          <p:cNvCxnSpPr/>
          <p:nvPr userDrawn="1"/>
        </p:nvCxnSpPr>
        <p:spPr>
          <a:xfrm>
            <a:off x="314325" y="822643"/>
            <a:ext cx="11552555" cy="0"/>
          </a:xfrm>
          <a:prstGeom prst="line">
            <a:avLst/>
          </a:prstGeom>
          <a:ln>
            <a:solidFill>
              <a:srgbClr val="003C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78985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3892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1859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7BB692-FDA9-844B-9172-03D047EFFA81}" type="datetimeFigureOut">
              <a:rPr lang="en-US" smtClean="0"/>
              <a:t>8/16/21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21B5C0-1B11-EC40-8782-8F9C69507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9754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7BB692-FDA9-844B-9172-03D047EFFA81}" type="datetimeFigureOut">
              <a:rPr lang="en-US" smtClean="0"/>
              <a:t>8/16/21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21B5C0-1B11-EC40-8782-8F9C69507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5186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7BB692-FDA9-844B-9172-03D047EFFA81}" type="datetimeFigureOut">
              <a:rPr lang="en-US" smtClean="0"/>
              <a:t>8/16/21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21B5C0-1B11-EC40-8782-8F9C69507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4818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7BB692-FDA9-844B-9172-03D047EFFA81}" type="datetimeFigureOut">
              <a:rPr lang="en-US" smtClean="0"/>
              <a:t>8/16/21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21B5C0-1B11-EC40-8782-8F9C69507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1883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7BB692-FDA9-844B-9172-03D047EFFA81}" type="datetimeFigureOut">
              <a:rPr lang="en-US" smtClean="0"/>
              <a:t>8/16/21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21B5C0-1B11-EC40-8782-8F9C69507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162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6080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7BB692-FDA9-844B-9172-03D047EFFA81}" type="datetimeFigureOut">
              <a:rPr lang="en-US" smtClean="0"/>
              <a:t>8/16/21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21B5C0-1B11-EC40-8782-8F9C69507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8888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322704"/>
            <a:ext cx="3932237" cy="1069975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2270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9268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7BB692-FDA9-844B-9172-03D047EFFA81}" type="datetimeFigureOut">
              <a:rPr lang="en-US" smtClean="0"/>
              <a:t>8/16/21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21B5C0-1B11-EC40-8782-8F9C69507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1300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322704"/>
            <a:ext cx="3932237" cy="1069975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32270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9268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7BB692-FDA9-844B-9172-03D047EFFA81}" type="datetimeFigureOut">
              <a:rPr lang="en-US" smtClean="0"/>
              <a:t>8/16/21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21B5C0-1B11-EC40-8782-8F9C69507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7641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300164-F412-4546-BBD4-2E88EC95818B}" type="datetimeFigureOut">
              <a:rPr lang="en-US" smtClean="0"/>
              <a:t>8/16/21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15CA75-B51D-1944-95A7-CB1C7BC8E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515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3892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1859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7BB692-FDA9-844B-9172-03D047EFFA81}" type="datetimeFigureOut">
              <a:rPr lang="en-US" smtClean="0"/>
              <a:t>8/16/21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21B5C0-1B11-EC40-8782-8F9C69507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5188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300164-F412-4546-BBD4-2E88EC95818B}" type="datetimeFigureOut">
              <a:rPr lang="en-US" smtClean="0"/>
              <a:t>8/16/21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15CA75-B51D-1944-95A7-CB1C7BC8E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1185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300164-F412-4546-BBD4-2E88EC95818B}" type="datetimeFigureOut">
              <a:rPr lang="en-US" smtClean="0"/>
              <a:t>8/16/21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15CA75-B51D-1944-95A7-CB1C7BC8E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4612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300164-F412-4546-BBD4-2E88EC95818B}" type="datetimeFigureOut">
              <a:rPr lang="en-US" smtClean="0"/>
              <a:t>8/16/21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15CA75-B51D-1944-95A7-CB1C7BC8E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4813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300164-F412-4546-BBD4-2E88EC95818B}" type="datetimeFigureOut">
              <a:rPr lang="en-US" smtClean="0"/>
              <a:t>8/16/21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15CA75-B51D-1944-95A7-CB1C7BC8E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0842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300164-F412-4546-BBD4-2E88EC95818B}" type="datetimeFigureOut">
              <a:rPr lang="en-US" smtClean="0"/>
              <a:t>8/16/21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15CA75-B51D-1944-95A7-CB1C7BC8E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972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300164-F412-4546-BBD4-2E88EC95818B}" type="datetimeFigureOut">
              <a:rPr lang="en-US" smtClean="0"/>
              <a:t>8/16/21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15CA75-B51D-1944-95A7-CB1C7BC8E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0067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300164-F412-4546-BBD4-2E88EC95818B}" type="datetimeFigureOut">
              <a:rPr lang="en-US" smtClean="0"/>
              <a:t>8/16/21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15CA75-B51D-1944-95A7-CB1C7BC8E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4356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300164-F412-4546-BBD4-2E88EC95818B}" type="datetimeFigureOut">
              <a:rPr lang="en-US" smtClean="0"/>
              <a:t>8/16/21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15CA75-B51D-1944-95A7-CB1C7BC8E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4803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300164-F412-4546-BBD4-2E88EC95818B}" type="datetimeFigureOut">
              <a:rPr lang="en-US" smtClean="0"/>
              <a:t>8/16/21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15CA75-B51D-1944-95A7-CB1C7BC8E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7409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300164-F412-4546-BBD4-2E88EC95818B}" type="datetimeFigureOut">
              <a:rPr lang="en-US" smtClean="0"/>
              <a:t>8/16/21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15CA75-B51D-1944-95A7-CB1C7BC8E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986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7BB692-FDA9-844B-9172-03D047EFFA81}" type="datetimeFigureOut">
              <a:rPr lang="en-US" smtClean="0"/>
              <a:t>8/16/21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21B5C0-1B11-EC40-8782-8F9C69507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7704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45588-6220-8C4F-95F0-54EB4631CE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0C53AA-E4BA-CC47-82EA-8D4F14AB3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72EF2D-5971-E64B-8A05-96F7815221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961EB2-020E-AF45-998A-F263F6BCCB3B}" type="datetimeFigureOut">
              <a:rPr lang="en-US" smtClean="0"/>
              <a:t>8/16/21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03A4A-B40C-FF4E-A86D-36C6B7BCF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C202A-0F5B-4E4B-B1E7-D60FD8827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45382B-54AF-374E-B080-8AC74DD18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2037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29FA0-7D69-0E46-B610-D91CDA17B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1B962-02AC-7045-B98F-85068DB1F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AF00D6-9684-EB4D-B427-7B5677F1D2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961EB2-020E-AF45-998A-F263F6BCCB3B}" type="datetimeFigureOut">
              <a:rPr lang="en-US" smtClean="0"/>
              <a:t>8/16/21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6AA525-A8EA-4840-A033-C24E6319C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F5BC61-E6A4-7B45-8DBC-4716EA16E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45382B-54AF-374E-B080-8AC74DD18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2353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78828-BF89-F34B-9EE4-FE2DC8788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3BBA3C-BE57-4B40-A4A5-EBB966FA7C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DFBB19-1737-B146-871F-A4FA21F1EB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961EB2-020E-AF45-998A-F263F6BCCB3B}" type="datetimeFigureOut">
              <a:rPr lang="en-US" smtClean="0"/>
              <a:t>8/16/21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CC86CF-D915-6E49-827C-6E9FAD5C3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7B8584-10B4-E045-9017-3CB4F6F8F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45382B-54AF-374E-B080-8AC74DD18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1965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BF12E-782B-904A-A39B-4EFA5A6F0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4ACAD-6989-2242-AD51-F2586562C1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B59741-E232-2946-BFE3-DB711CDB8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631A71-1ABF-0948-B01F-6349E7525F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961EB2-020E-AF45-998A-F263F6BCCB3B}" type="datetimeFigureOut">
              <a:rPr lang="en-US" smtClean="0"/>
              <a:t>8/16/21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BD9F58-6741-EC4C-A5E0-CB6BFFD53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0B6D7C-B343-2D4E-9A12-20F2331C0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45382B-54AF-374E-B080-8AC74DD18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848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A5C4C-2F20-AE42-B805-1D876160F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73A043-3DB2-6B47-8C74-EACB33FDBD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7D2116-A977-0348-8E00-AC42A8DE09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7CD2C6-A2A1-2040-B0FF-D8EB18DF5F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ECDAA9-30F9-044A-8517-7A71115E26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7053EB-A9EA-8A45-8546-0B700C6B05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961EB2-020E-AF45-998A-F263F6BCCB3B}" type="datetimeFigureOut">
              <a:rPr lang="en-US" smtClean="0"/>
              <a:t>8/16/21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AA8229-4F6F-7F47-BEAC-B26FC77D9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1C2C8F-28A6-2B49-B48F-3ECE87037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45382B-54AF-374E-B080-8AC74DD18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2023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E9E8C-2AEF-174B-98EA-66D2C76BE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809A4A-13FE-F24F-AE55-F9A8AA40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961EB2-020E-AF45-998A-F263F6BCCB3B}" type="datetimeFigureOut">
              <a:rPr lang="en-US" smtClean="0"/>
              <a:t>8/16/21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936AEC-ED7E-264B-A368-7953B897F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4367BF-42B6-484B-88E6-EDD1EC399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45382B-54AF-374E-B080-8AC74DD18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022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133633-44DB-3F47-A332-5B371E778B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961EB2-020E-AF45-998A-F263F6BCCB3B}" type="datetimeFigureOut">
              <a:rPr lang="en-US" smtClean="0"/>
              <a:t>8/16/21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F0CE9B-E3C3-8342-AD4C-1B7DCC2A8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BAFA27-A1F5-AE43-94A8-24542531D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45382B-54AF-374E-B080-8AC74DD18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6990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B54A9-EEC2-DE4A-AACE-7B3C38135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5C5B1-0D2E-A441-85C2-FE08CB0CA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C53511-709E-414E-B55B-F525772E14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6B3DF4-2C0A-854B-8710-1125753B79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961EB2-020E-AF45-998A-F263F6BCCB3B}" type="datetimeFigureOut">
              <a:rPr lang="en-US" smtClean="0"/>
              <a:t>8/16/21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E99E5E-ECB3-D543-A0E6-DC1B8BC54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4E6774-9D63-914A-B80B-B10819304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45382B-54AF-374E-B080-8AC74DD18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2370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2AF37-9ABB-B84D-9DCF-864A95AD1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4EFDC7-C3A7-8746-BE26-42870E1762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BB3818-64B2-3C4C-BC57-5501214F84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054616-80FC-1B4B-A761-2E1530B150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961EB2-020E-AF45-998A-F263F6BCCB3B}" type="datetimeFigureOut">
              <a:rPr lang="en-US" smtClean="0"/>
              <a:t>8/16/21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957460-CE58-B447-8B32-93E88CB26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495D77-FCF6-1E46-850D-A0C22AF18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45382B-54AF-374E-B080-8AC74DD18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2710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48D72-EC10-BB40-879F-6CB3A422B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1089D9-BFB7-3B45-9660-B720E5B8EF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1DB160-5906-B04B-8802-D2A5F0B4B9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961EB2-020E-AF45-998A-F263F6BCCB3B}" type="datetimeFigureOut">
              <a:rPr lang="en-US" smtClean="0"/>
              <a:t>8/16/21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4B4D87-56BF-5340-A54C-B2963A2E0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8E4E73-B1C9-5E4F-BAC1-C07E7BC53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45382B-54AF-374E-B080-8AC74DD18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701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7BB692-FDA9-844B-9172-03D047EFFA81}" type="datetimeFigureOut">
              <a:rPr lang="en-US" smtClean="0"/>
              <a:t>8/16/21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21B5C0-1B11-EC40-8782-8F9C69507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8538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0600EB-82A7-FE43-8FDA-61323D5F02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199588-2069-454A-AB78-EF6085716A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C43148-334E-A445-A9DE-FF036EC20B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961EB2-020E-AF45-998A-F263F6BCCB3B}" type="datetimeFigureOut">
              <a:rPr lang="en-US" smtClean="0"/>
              <a:t>8/16/21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23CC99-18ED-FB48-A215-7F86C8FEC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34D3DB-9D54-C443-8A93-10F164109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45382B-54AF-374E-B080-8AC74DD18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0681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BE9E5-F6B4-BF4E-8CE8-189FFAB076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8EE4D2-97CB-F841-B37E-E40395E558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61043-7EBF-2F4E-9C73-FDAF955A4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2F62-D269-DC40-BF84-54F95C01F5A2}" type="datetimeFigureOut">
              <a:rPr lang="en-US" smtClean="0"/>
              <a:t>8/16/21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41749-659A-304D-816F-79457E722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427DAC-BD1F-4C43-9611-8043EC389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68D0-6AFE-4E48-A2B3-D6D60DEF1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1374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BAF0C-DF51-5445-A05E-52261A836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6F461-CB16-B84A-A3B1-F6B683022F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E231B-CEB5-4F44-95F9-5236AE361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2F62-D269-DC40-BF84-54F95C01F5A2}" type="datetimeFigureOut">
              <a:rPr lang="en-US" smtClean="0"/>
              <a:t>8/16/21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5E8597-3268-9443-9803-FD9A58AAE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4EB623-E014-6F4A-9E76-319205144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68D0-6AFE-4E48-A2B3-D6D60DEF1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6711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37E6D-1B5E-814B-B5E4-2F8BB275B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90ABA9-F45C-1B4E-8D92-09C64F9C51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06AB36-1E7D-1B47-9923-51B07D2D1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2F62-D269-DC40-BF84-54F95C01F5A2}" type="datetimeFigureOut">
              <a:rPr lang="en-US" smtClean="0"/>
              <a:t>8/16/21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BD2F4A-E460-0E47-822E-E203255A6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9550F8-328B-5747-B937-657D3BBD7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68D0-6AFE-4E48-A2B3-D6D60DEF1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6879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075F1-FB19-B645-8FD9-87857EDA3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0EC9C-8C00-754C-BFCF-02AC6563F3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E5F079-A7BC-B940-95C4-B1A7E95A3A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049D45-6BF0-744E-B2C4-C8BCC99AC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2F62-D269-DC40-BF84-54F95C01F5A2}" type="datetimeFigureOut">
              <a:rPr lang="en-US" smtClean="0"/>
              <a:t>8/16/21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CA919A-454A-2949-BBAD-DDF46035E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1CF72E-6135-BB4B-BC12-B8303BB13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68D0-6AFE-4E48-A2B3-D6D60DEF1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2480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908B0-7E12-804B-8F52-F60A7C390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221543-1B9B-4443-8145-D3DD3E78E3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8F369C-146E-2144-A3EA-CFA22CF925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6711B3-37E6-5F4B-9BDB-7E25BEBDDC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6AEEA3-8EE9-5944-9ABB-7EF2696E8D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414A22-C3AA-9E43-A32E-58B342858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2F62-D269-DC40-BF84-54F95C01F5A2}" type="datetimeFigureOut">
              <a:rPr lang="en-US" smtClean="0"/>
              <a:t>8/16/21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F1A19C-77BF-FA42-9F30-29615C2ED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46509B-32CB-044C-BB09-A4785A7EB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68D0-6AFE-4E48-A2B3-D6D60DEF1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031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7E44E-C077-684A-971A-97A3A96BD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B87A4F-8672-DB47-ACBA-B85291557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2F62-D269-DC40-BF84-54F95C01F5A2}" type="datetimeFigureOut">
              <a:rPr lang="en-US" smtClean="0"/>
              <a:t>8/16/21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868B31-E395-C541-AD88-BF186FF61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EE4D2C-86E1-2240-9F78-088CDEC0E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68D0-6AFE-4E48-A2B3-D6D60DEF1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90261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034F62-2285-1C49-984E-60DD15C05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2F62-D269-DC40-BF84-54F95C01F5A2}" type="datetimeFigureOut">
              <a:rPr lang="en-US" smtClean="0"/>
              <a:t>8/16/21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161C06-905C-8741-B93E-49CCD140B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3D45E1-294A-224F-881A-73C1F5458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68D0-6AFE-4E48-A2B3-D6D60DEF1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0428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32268-7E57-8141-93F3-09BDBE75F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0F2B6-BF89-EE4C-A167-B635400FB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64D60A-4546-A143-97EA-18FE85F8F6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B1D0A-5F7C-7C47-BEC6-38BB97517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2F62-D269-DC40-BF84-54F95C01F5A2}" type="datetimeFigureOut">
              <a:rPr lang="en-US" smtClean="0"/>
              <a:t>8/16/21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EB7373-6923-9D41-81C7-FBE147FA1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8DA356-20EA-764D-AD83-A2D2EE6E0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68D0-6AFE-4E48-A2B3-D6D60DEF1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2804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2BB72-79AC-C748-8004-3DFD3155B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9A9B1F-CA8E-2648-8C91-09D99DF540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4C3205-CC8B-D64F-B00E-5D46C230D9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2326E5-7540-7E4E-AA26-03D3D5F4C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2F62-D269-DC40-BF84-54F95C01F5A2}" type="datetimeFigureOut">
              <a:rPr lang="en-US" smtClean="0"/>
              <a:t>8/16/21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503892-F579-324B-936B-D9DAC1EFD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B8FCD9-53A9-B542-BC98-0F32A329A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68D0-6AFE-4E48-A2B3-D6D60DEF1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168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7BB692-FDA9-844B-9172-03D047EFFA81}" type="datetimeFigureOut">
              <a:rPr lang="en-US" smtClean="0"/>
              <a:t>8/16/21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21B5C0-1B11-EC40-8782-8F9C69507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90365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DC262-8680-8940-93D7-C8CBCE2B2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61A942-3379-A14F-8625-67F80A6854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36839E-2AB3-944E-B3ED-E8FA233EF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2F62-D269-DC40-BF84-54F95C01F5A2}" type="datetimeFigureOut">
              <a:rPr lang="en-US" smtClean="0"/>
              <a:t>8/16/21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EE3D56-D933-184B-918E-763D1A8A4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CD1822-2B6E-F442-8D6F-D364B8330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68D0-6AFE-4E48-A2B3-D6D60DEF1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1113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1CD99E-3ADD-1141-9B17-0A6EAB97B2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F34D7B-EFA8-0243-B9A9-F747865F41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FB400E-F37D-7741-82FF-2658B4D01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2F62-D269-DC40-BF84-54F95C01F5A2}" type="datetimeFigureOut">
              <a:rPr lang="en-US" smtClean="0"/>
              <a:t>8/16/21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553628-00A8-784E-BB7A-427B6C2E9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610C6D-ED06-0A48-B8DB-FC00064CF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68D0-6AFE-4E48-A2B3-D6D60DEF1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28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7BB692-FDA9-844B-9172-03D047EFFA81}" type="datetimeFigureOut">
              <a:rPr lang="en-US" smtClean="0"/>
              <a:t>8/16/21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21B5C0-1B11-EC40-8782-8F9C69507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482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6080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7BB692-FDA9-844B-9172-03D047EFFA81}" type="datetimeFigureOut">
              <a:rPr lang="en-US" smtClean="0"/>
              <a:t>8/16/21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21B5C0-1B11-EC40-8782-8F9C69507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614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322704"/>
            <a:ext cx="3932237" cy="1069975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2270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9268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7BB692-FDA9-844B-9172-03D047EFFA81}" type="datetimeFigureOut">
              <a:rPr lang="en-US" smtClean="0"/>
              <a:t>8/16/21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21B5C0-1B11-EC40-8782-8F9C69507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792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24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1766C6-002E-0D49-A654-CE76047013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484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A0C209-6B7E-B24F-AC63-7D5798A30108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66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80" r:id="rId8"/>
    <p:sldLayoutId id="214748368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A0C209-6B7E-B24F-AC63-7D5798A30108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924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A0C209-6B7E-B24F-AC63-7D5798A30108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5015" y="0"/>
            <a:ext cx="12161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384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9BD2AD-E588-EF48-AD9E-8D4292CC54C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674015" y="5765843"/>
            <a:ext cx="4301417" cy="109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818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4334A4C-D42E-4943-A294-7D364E75790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598483" y="5837979"/>
            <a:ext cx="4443789" cy="112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150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0588DD-E4B9-6742-8B3F-F587F652E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9CC717-3DDA-E94D-B25F-E96E9793E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214A17-F1C3-E24A-892A-2A05BCF3CA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A2F62-D269-DC40-BF84-54F95C01F5A2}" type="datetimeFigureOut">
              <a:rPr lang="en-US" smtClean="0"/>
              <a:t>8/16/21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1789CF-FBBC-CE44-9635-7ED6D945CA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042F6A-EC4D-AF40-9C66-FE0EE1515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068D0-6AFE-4E48-A2B3-D6D60DEF1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84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AE289E5-CE93-6A4E-B3D8-A575CB5F48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30652D-0209-E24C-B478-FB6B035923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418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FB88F1-EACD-CA4E-AA13-86751DF31A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834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CE49BB6-7C35-4444-9130-7ECB95AFF0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964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2E32173-65F7-BB44-A478-3A79AB0534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518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E402A79-A12C-894E-B0BA-90E1175CB7E5}"/>
              </a:ext>
            </a:extLst>
          </p:cNvPr>
          <p:cNvSpPr txBox="1">
            <a:spLocks/>
          </p:cNvSpPr>
          <p:nvPr/>
        </p:nvSpPr>
        <p:spPr>
          <a:xfrm>
            <a:off x="449036" y="89129"/>
            <a:ext cx="6727825" cy="59667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New Director</a:t>
            </a:r>
          </a:p>
        </p:txBody>
      </p:sp>
    </p:spTree>
    <p:extLst>
      <p:ext uri="{BB962C8B-B14F-4D97-AF65-F5344CB8AC3E}">
        <p14:creationId xmlns:p14="http://schemas.microsoft.com/office/powerpoint/2010/main" val="1666628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367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FB7E3C6-A195-9C44-9842-A2E211DB1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4">
            <a:extLst>
              <a:ext uri="{FF2B5EF4-FFF2-40B4-BE49-F238E27FC236}">
                <a16:creationId xmlns:a16="http://schemas.microsoft.com/office/drawing/2014/main" id="{820B24E6-C1EA-4C4F-9A5F-2CF7ABBFEAA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209800" y="1866232"/>
            <a:ext cx="7772400" cy="1103313"/>
          </a:xfrm>
        </p:spPr>
        <p:txBody>
          <a:bodyPr/>
          <a:lstStyle/>
          <a:p>
            <a:pPr algn="ctr"/>
            <a:r>
              <a:rPr lang="en-US" sz="8800" b="1" dirty="0">
                <a:solidFill>
                  <a:srgbClr val="003C1B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THANK YOU!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05135F-7C67-DC4D-BE0E-5E7D6E0C92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4861" y="4189236"/>
            <a:ext cx="5442277" cy="197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72764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2">
      <a:dk1>
        <a:srgbClr val="000000"/>
      </a:dk1>
      <a:lt1>
        <a:srgbClr val="FFFFFF"/>
      </a:lt1>
      <a:dk2>
        <a:srgbClr val="5E5E5E"/>
      </a:dk2>
      <a:lt2>
        <a:srgbClr val="E7E6E6"/>
      </a:lt2>
      <a:accent1>
        <a:srgbClr val="006937"/>
      </a:accent1>
      <a:accent2>
        <a:srgbClr val="FCB524"/>
      </a:accent2>
      <a:accent3>
        <a:srgbClr val="A5A5A5"/>
      </a:accent3>
      <a:accent4>
        <a:srgbClr val="B92254"/>
      </a:accent4>
      <a:accent5>
        <a:srgbClr val="83266A"/>
      </a:accent5>
      <a:accent6>
        <a:srgbClr val="006C9E"/>
      </a:accent6>
      <a:hlink>
        <a:srgbClr val="008F51"/>
      </a:hlink>
      <a:folHlink>
        <a:srgbClr val="929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Custom 2">
      <a:dk1>
        <a:srgbClr val="000000"/>
      </a:dk1>
      <a:lt1>
        <a:srgbClr val="FFFFFF"/>
      </a:lt1>
      <a:dk2>
        <a:srgbClr val="5E5E5E"/>
      </a:dk2>
      <a:lt2>
        <a:srgbClr val="E7E6E6"/>
      </a:lt2>
      <a:accent1>
        <a:srgbClr val="006937"/>
      </a:accent1>
      <a:accent2>
        <a:srgbClr val="FCB524"/>
      </a:accent2>
      <a:accent3>
        <a:srgbClr val="A5A5A5"/>
      </a:accent3>
      <a:accent4>
        <a:srgbClr val="B92254"/>
      </a:accent4>
      <a:accent5>
        <a:srgbClr val="83266A"/>
      </a:accent5>
      <a:accent6>
        <a:srgbClr val="006C9E"/>
      </a:accent6>
      <a:hlink>
        <a:srgbClr val="008F51"/>
      </a:hlink>
      <a:folHlink>
        <a:srgbClr val="929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Custom 2">
      <a:dk1>
        <a:srgbClr val="000000"/>
      </a:dk1>
      <a:lt1>
        <a:srgbClr val="FFFFFF"/>
      </a:lt1>
      <a:dk2>
        <a:srgbClr val="5E5E5E"/>
      </a:dk2>
      <a:lt2>
        <a:srgbClr val="E7E6E6"/>
      </a:lt2>
      <a:accent1>
        <a:srgbClr val="006937"/>
      </a:accent1>
      <a:accent2>
        <a:srgbClr val="FCB524"/>
      </a:accent2>
      <a:accent3>
        <a:srgbClr val="A5A5A5"/>
      </a:accent3>
      <a:accent4>
        <a:srgbClr val="B92254"/>
      </a:accent4>
      <a:accent5>
        <a:srgbClr val="83266A"/>
      </a:accent5>
      <a:accent6>
        <a:srgbClr val="006C9E"/>
      </a:accent6>
      <a:hlink>
        <a:srgbClr val="008F51"/>
      </a:hlink>
      <a:folHlink>
        <a:srgbClr val="929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Custom 2">
      <a:dk1>
        <a:srgbClr val="000000"/>
      </a:dk1>
      <a:lt1>
        <a:srgbClr val="FFFFFF"/>
      </a:lt1>
      <a:dk2>
        <a:srgbClr val="5E5E5E"/>
      </a:dk2>
      <a:lt2>
        <a:srgbClr val="E7E6E6"/>
      </a:lt2>
      <a:accent1>
        <a:srgbClr val="006937"/>
      </a:accent1>
      <a:accent2>
        <a:srgbClr val="FCB524"/>
      </a:accent2>
      <a:accent3>
        <a:srgbClr val="A5A5A5"/>
      </a:accent3>
      <a:accent4>
        <a:srgbClr val="B92254"/>
      </a:accent4>
      <a:accent5>
        <a:srgbClr val="83266A"/>
      </a:accent5>
      <a:accent6>
        <a:srgbClr val="006C9E"/>
      </a:accent6>
      <a:hlink>
        <a:srgbClr val="008F51"/>
      </a:hlink>
      <a:folHlink>
        <a:srgbClr val="929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Custom Design">
  <a:themeElements>
    <a:clrScheme name="Custom 2">
      <a:dk1>
        <a:srgbClr val="000000"/>
      </a:dk1>
      <a:lt1>
        <a:srgbClr val="FFFFFF"/>
      </a:lt1>
      <a:dk2>
        <a:srgbClr val="5E5E5E"/>
      </a:dk2>
      <a:lt2>
        <a:srgbClr val="E7E6E6"/>
      </a:lt2>
      <a:accent1>
        <a:srgbClr val="006937"/>
      </a:accent1>
      <a:accent2>
        <a:srgbClr val="FCB524"/>
      </a:accent2>
      <a:accent3>
        <a:srgbClr val="A5A5A5"/>
      </a:accent3>
      <a:accent4>
        <a:srgbClr val="B92254"/>
      </a:accent4>
      <a:accent5>
        <a:srgbClr val="83266A"/>
      </a:accent5>
      <a:accent6>
        <a:srgbClr val="006C9E"/>
      </a:accent6>
      <a:hlink>
        <a:srgbClr val="008F51"/>
      </a:hlink>
      <a:folHlink>
        <a:srgbClr val="929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Custom Design">
  <a:themeElements>
    <a:clrScheme name="Custom 2">
      <a:dk1>
        <a:srgbClr val="000000"/>
      </a:dk1>
      <a:lt1>
        <a:srgbClr val="FFFFFF"/>
      </a:lt1>
      <a:dk2>
        <a:srgbClr val="5E5E5E"/>
      </a:dk2>
      <a:lt2>
        <a:srgbClr val="E7E6E6"/>
      </a:lt2>
      <a:accent1>
        <a:srgbClr val="006937"/>
      </a:accent1>
      <a:accent2>
        <a:srgbClr val="FCB524"/>
      </a:accent2>
      <a:accent3>
        <a:srgbClr val="A5A5A5"/>
      </a:accent3>
      <a:accent4>
        <a:srgbClr val="B92254"/>
      </a:accent4>
      <a:accent5>
        <a:srgbClr val="83266A"/>
      </a:accent5>
      <a:accent6>
        <a:srgbClr val="006C9E"/>
      </a:accent6>
      <a:hlink>
        <a:srgbClr val="008F51"/>
      </a:hlink>
      <a:folHlink>
        <a:srgbClr val="929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Custom Design">
  <a:themeElements>
    <a:clrScheme name="Custom 2">
      <a:dk1>
        <a:srgbClr val="000000"/>
      </a:dk1>
      <a:lt1>
        <a:srgbClr val="FFFFFF"/>
      </a:lt1>
      <a:dk2>
        <a:srgbClr val="5E5E5E"/>
      </a:dk2>
      <a:lt2>
        <a:srgbClr val="E7E6E6"/>
      </a:lt2>
      <a:accent1>
        <a:srgbClr val="006937"/>
      </a:accent1>
      <a:accent2>
        <a:srgbClr val="FCB524"/>
      </a:accent2>
      <a:accent3>
        <a:srgbClr val="A5A5A5"/>
      </a:accent3>
      <a:accent4>
        <a:srgbClr val="B92254"/>
      </a:accent4>
      <a:accent5>
        <a:srgbClr val="83266A"/>
      </a:accent5>
      <a:accent6>
        <a:srgbClr val="006C9E"/>
      </a:accent6>
      <a:hlink>
        <a:srgbClr val="008F51"/>
      </a:hlink>
      <a:folHlink>
        <a:srgbClr val="929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5</Words>
  <Application>Microsoft Macintosh PowerPoint</Application>
  <PresentationFormat>Widescreen</PresentationFormat>
  <Paragraphs>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Arial Narrow</vt:lpstr>
      <vt:lpstr>Custom Design</vt:lpstr>
      <vt:lpstr>1_Custom Design</vt:lpstr>
      <vt:lpstr>2_Custom Design</vt:lpstr>
      <vt:lpstr>3_Custom Design</vt:lpstr>
      <vt:lpstr>7_Custom Design</vt:lpstr>
      <vt:lpstr>4_Custom Design</vt:lpstr>
      <vt:lpstr>5_Custom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36</cp:revision>
  <dcterms:created xsi:type="dcterms:W3CDTF">2017-12-15T14:21:18Z</dcterms:created>
  <dcterms:modified xsi:type="dcterms:W3CDTF">2021-08-16T15:59:03Z</dcterms:modified>
</cp:coreProperties>
</file>